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50" r:id="rId1"/>
    <p:sldMasterId id="2147483648" r:id="rId2"/>
  </p:sldMasterIdLst>
  <p:notesMasterIdLst>
    <p:notesMasterId r:id="rId17"/>
  </p:notesMasterIdLst>
  <p:sldIdLst>
    <p:sldId id="268" r:id="rId3"/>
    <p:sldId id="267" r:id="rId4"/>
    <p:sldId id="256" r:id="rId5"/>
    <p:sldId id="270" r:id="rId6"/>
    <p:sldId id="257" r:id="rId7"/>
    <p:sldId id="258" r:id="rId8"/>
    <p:sldId id="264" r:id="rId9"/>
    <p:sldId id="259" r:id="rId10"/>
    <p:sldId id="266" r:id="rId11"/>
    <p:sldId id="269" r:id="rId12"/>
    <p:sldId id="260" r:id="rId13"/>
    <p:sldId id="261" r:id="rId14"/>
    <p:sldId id="262" r:id="rId15"/>
    <p:sldId id="265" r:id="rId1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1ECC5A-6DA5-918C-2A88-F50CE29CC69F}" v="1002" dt="2019-11-04T21:03:10.777"/>
    <p1510:client id="{2FB91B2A-DA6A-8F45-AC80-07D71A703F56}" v="18" dt="2019-10-29T16:28:46.186"/>
    <p1510:client id="{61B0A16E-2C9D-8398-6850-E108EA9EE2C9}" v="23" dt="2019-10-28T18:43:36.783"/>
    <p1510:client id="{84AD3E1C-0B68-F2DF-E9F4-95CFD32B6FCD}" v="30" dt="2019-10-28T21:05:47.960"/>
    <p1510:client id="{A5D1BBC4-D3D7-46E7-99D8-670199C8CE11}" v="8" dt="2019-10-28T18:37:07.219"/>
    <p1510:client id="{E3EEF1EE-9848-4285-84B9-754FDABC8730}" v="38" dt="2019-10-29T16:41:47.41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6ED777-CEA2-4200-8E22-47DDF401771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FF256E2-5B87-4904-8536-A45B61C2F1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/>
            <a:t>Flexible</a:t>
          </a:r>
          <a:endParaRPr lang="en-US"/>
        </a:p>
      </dgm:t>
    </dgm:pt>
    <dgm:pt modelId="{884C8756-E12C-4550-A845-748DB6731AF8}" type="parTrans" cxnId="{18AE2547-241C-492B-A823-6CB35EC98EC6}">
      <dgm:prSet/>
      <dgm:spPr/>
      <dgm:t>
        <a:bodyPr/>
        <a:lstStyle/>
        <a:p>
          <a:endParaRPr lang="en-US"/>
        </a:p>
      </dgm:t>
    </dgm:pt>
    <dgm:pt modelId="{FB68B1B2-6423-4F77-A46B-A5A4B7D2AD1F}" type="sibTrans" cxnId="{18AE2547-241C-492B-A823-6CB35EC98EC6}">
      <dgm:prSet/>
      <dgm:spPr/>
      <dgm:t>
        <a:bodyPr/>
        <a:lstStyle/>
        <a:p>
          <a:endParaRPr lang="en-US"/>
        </a:p>
      </dgm:t>
    </dgm:pt>
    <dgm:pt modelId="{ACDF7158-B1CB-4044-8C7B-93BC3C27A5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/>
            <a:t>Ligero</a:t>
          </a:r>
          <a:endParaRPr lang="en-US"/>
        </a:p>
      </dgm:t>
    </dgm:pt>
    <dgm:pt modelId="{84543EFE-8380-4409-AFCA-0EB0D4BEBCBF}" type="parTrans" cxnId="{A25915BF-AF3E-4704-A159-D8E3FF9BB176}">
      <dgm:prSet/>
      <dgm:spPr/>
      <dgm:t>
        <a:bodyPr/>
        <a:lstStyle/>
        <a:p>
          <a:endParaRPr lang="en-US"/>
        </a:p>
      </dgm:t>
    </dgm:pt>
    <dgm:pt modelId="{65B8B3DB-56DF-463C-B0DB-F02E481B1E38}" type="sibTrans" cxnId="{A25915BF-AF3E-4704-A159-D8E3FF9BB176}">
      <dgm:prSet/>
      <dgm:spPr/>
      <dgm:t>
        <a:bodyPr/>
        <a:lstStyle/>
        <a:p>
          <a:endParaRPr lang="en-US"/>
        </a:p>
      </dgm:t>
    </dgm:pt>
    <dgm:pt modelId="{07EF7221-4098-442D-86D0-8393F19265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_tradnl"/>
            <a:t>Portable</a:t>
          </a:r>
          <a:endParaRPr lang="en-US"/>
        </a:p>
      </dgm:t>
    </dgm:pt>
    <dgm:pt modelId="{EBA2D25E-9BA3-4F7F-8C09-1E003CEE329D}" type="parTrans" cxnId="{3FE4F253-3FCF-4C93-8646-FB1AF3601BD4}">
      <dgm:prSet/>
      <dgm:spPr/>
      <dgm:t>
        <a:bodyPr/>
        <a:lstStyle/>
        <a:p>
          <a:endParaRPr lang="en-US"/>
        </a:p>
      </dgm:t>
    </dgm:pt>
    <dgm:pt modelId="{1C89026D-CFF1-43B0-9CD3-C23034141C6A}" type="sibTrans" cxnId="{3FE4F253-3FCF-4C93-8646-FB1AF3601BD4}">
      <dgm:prSet/>
      <dgm:spPr/>
      <dgm:t>
        <a:bodyPr/>
        <a:lstStyle/>
        <a:p>
          <a:endParaRPr lang="en-US"/>
        </a:p>
      </dgm:t>
    </dgm:pt>
    <dgm:pt modelId="{127EC067-73A6-4F28-83AE-A588AE2F16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>
              <a:latin typeface="Calibri Light" panose="020F0302020204030204"/>
            </a:rPr>
            <a:t>Débilmente</a:t>
          </a:r>
          <a:r>
            <a:rPr lang="es-MX"/>
            <a:t> acoplado</a:t>
          </a:r>
          <a:endParaRPr lang="en-US"/>
        </a:p>
      </dgm:t>
    </dgm:pt>
    <dgm:pt modelId="{8889ED49-917F-4B5F-BF71-AD6DB34AF0E6}" type="parTrans" cxnId="{85C6300E-F4E7-42EB-A6FD-C9DDE53D8350}">
      <dgm:prSet/>
      <dgm:spPr/>
      <dgm:t>
        <a:bodyPr/>
        <a:lstStyle/>
        <a:p>
          <a:endParaRPr lang="en-US"/>
        </a:p>
      </dgm:t>
    </dgm:pt>
    <dgm:pt modelId="{8A584CB0-46BB-43C2-8A03-6D2FC6DD0C5B}" type="sibTrans" cxnId="{85C6300E-F4E7-42EB-A6FD-C9DDE53D8350}">
      <dgm:prSet/>
      <dgm:spPr/>
      <dgm:t>
        <a:bodyPr/>
        <a:lstStyle/>
        <a:p>
          <a:endParaRPr lang="en-US"/>
        </a:p>
      </dgm:t>
    </dgm:pt>
    <dgm:pt modelId="{7DB6E5C1-6BD3-4931-BE95-BD1AED9E56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>
              <a:latin typeface="Calibri Light" panose="020F0302020204030204"/>
            </a:rPr>
            <a:t>Escalable</a:t>
          </a:r>
          <a:endParaRPr lang="en-US"/>
        </a:p>
      </dgm:t>
    </dgm:pt>
    <dgm:pt modelId="{5DE92A9B-D630-448C-9ED7-4068AA59CD04}" type="parTrans" cxnId="{E4773C5E-3CFE-4157-A3D7-DC7E77D67192}">
      <dgm:prSet/>
      <dgm:spPr/>
      <dgm:t>
        <a:bodyPr/>
        <a:lstStyle/>
        <a:p>
          <a:endParaRPr lang="en-US"/>
        </a:p>
      </dgm:t>
    </dgm:pt>
    <dgm:pt modelId="{4310E37B-7B46-4373-BA78-45F52F7B4FF1}" type="sibTrans" cxnId="{E4773C5E-3CFE-4157-A3D7-DC7E77D67192}">
      <dgm:prSet/>
      <dgm:spPr/>
      <dgm:t>
        <a:bodyPr/>
        <a:lstStyle/>
        <a:p>
          <a:endParaRPr lang="en-US"/>
        </a:p>
      </dgm:t>
    </dgm:pt>
    <dgm:pt modelId="{D4B9DA80-1C1C-4570-98BB-A4C5C0A34F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/>
            <a:t>Seguro</a:t>
          </a:r>
          <a:endParaRPr lang="en-US"/>
        </a:p>
      </dgm:t>
    </dgm:pt>
    <dgm:pt modelId="{F74E7763-D560-467E-A4FB-E6090DED0CD1}" type="parTrans" cxnId="{178E8317-A944-4FED-85A5-B50CDFF2D8E3}">
      <dgm:prSet/>
      <dgm:spPr/>
      <dgm:t>
        <a:bodyPr/>
        <a:lstStyle/>
        <a:p>
          <a:endParaRPr lang="en-US"/>
        </a:p>
      </dgm:t>
    </dgm:pt>
    <dgm:pt modelId="{47E36DDB-42C7-4286-A19D-859875BCB582}" type="sibTrans" cxnId="{178E8317-A944-4FED-85A5-B50CDFF2D8E3}">
      <dgm:prSet/>
      <dgm:spPr/>
      <dgm:t>
        <a:bodyPr/>
        <a:lstStyle/>
        <a:p>
          <a:endParaRPr lang="en-US"/>
        </a:p>
      </dgm:t>
    </dgm:pt>
    <dgm:pt modelId="{D083E3E6-93D8-41BF-A363-7E9D4E043EDC}" type="pres">
      <dgm:prSet presAssocID="{4C6ED777-CEA2-4200-8E22-47DDF4017714}" presName="root" presStyleCnt="0">
        <dgm:presLayoutVars>
          <dgm:dir/>
          <dgm:resizeHandles val="exact"/>
        </dgm:presLayoutVars>
      </dgm:prSet>
      <dgm:spPr/>
    </dgm:pt>
    <dgm:pt modelId="{59BF4FC8-D9A1-432A-924D-CDDAC635E043}" type="pres">
      <dgm:prSet presAssocID="{3FF256E2-5B87-4904-8536-A45B61C2F172}" presName="compNode" presStyleCnt="0"/>
      <dgm:spPr/>
    </dgm:pt>
    <dgm:pt modelId="{9C4AEF95-2E9D-4314-9813-54B570CB5954}" type="pres">
      <dgm:prSet presAssocID="{3FF256E2-5B87-4904-8536-A45B61C2F172}" presName="iconBgRect" presStyleLbl="bgShp" presStyleIdx="0" presStyleCnt="6"/>
      <dgm:spPr/>
    </dgm:pt>
    <dgm:pt modelId="{C2C69407-1FCC-4F58-B32F-2912F9A368DD}" type="pres">
      <dgm:prSet presAssocID="{3FF256E2-5B87-4904-8536-A45B61C2F172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ymnast - Rings"/>
        </a:ext>
      </dgm:extLst>
    </dgm:pt>
    <dgm:pt modelId="{4EBBEF4F-6843-49C9-90B7-D063E762F4E6}" type="pres">
      <dgm:prSet presAssocID="{3FF256E2-5B87-4904-8536-A45B61C2F172}" presName="spaceRect" presStyleCnt="0"/>
      <dgm:spPr/>
    </dgm:pt>
    <dgm:pt modelId="{2899DD14-B0F9-4A51-B7AE-173357237B87}" type="pres">
      <dgm:prSet presAssocID="{3FF256E2-5B87-4904-8536-A45B61C2F172}" presName="textRect" presStyleLbl="revTx" presStyleIdx="0" presStyleCnt="6">
        <dgm:presLayoutVars>
          <dgm:chMax val="1"/>
          <dgm:chPref val="1"/>
        </dgm:presLayoutVars>
      </dgm:prSet>
      <dgm:spPr/>
    </dgm:pt>
    <dgm:pt modelId="{50AF9892-9F02-4435-BA09-F92ADCE0BE04}" type="pres">
      <dgm:prSet presAssocID="{FB68B1B2-6423-4F77-A46B-A5A4B7D2AD1F}" presName="sibTrans" presStyleCnt="0"/>
      <dgm:spPr/>
    </dgm:pt>
    <dgm:pt modelId="{5203DD6B-196F-4FFF-A784-AD740584678A}" type="pres">
      <dgm:prSet presAssocID="{ACDF7158-B1CB-4044-8C7B-93BC3C27A5AE}" presName="compNode" presStyleCnt="0"/>
      <dgm:spPr/>
    </dgm:pt>
    <dgm:pt modelId="{EC5D0D27-186B-4835-9D1A-7A8A91D56511}" type="pres">
      <dgm:prSet presAssocID="{ACDF7158-B1CB-4044-8C7B-93BC3C27A5AE}" presName="iconBgRect" presStyleLbl="bgShp" presStyleIdx="1" presStyleCnt="6"/>
      <dgm:spPr/>
    </dgm:pt>
    <dgm:pt modelId="{EAC7301B-EF17-4E85-8250-46826C746BA8}" type="pres">
      <dgm:prSet presAssocID="{ACDF7158-B1CB-4044-8C7B-93BC3C27A5AE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A6275B39-1643-4E43-8C41-A2F171C8843C}" type="pres">
      <dgm:prSet presAssocID="{ACDF7158-B1CB-4044-8C7B-93BC3C27A5AE}" presName="spaceRect" presStyleCnt="0"/>
      <dgm:spPr/>
    </dgm:pt>
    <dgm:pt modelId="{68D6B41E-492B-403B-B3DB-FC7C0B8A2076}" type="pres">
      <dgm:prSet presAssocID="{ACDF7158-B1CB-4044-8C7B-93BC3C27A5AE}" presName="textRect" presStyleLbl="revTx" presStyleIdx="1" presStyleCnt="6">
        <dgm:presLayoutVars>
          <dgm:chMax val="1"/>
          <dgm:chPref val="1"/>
        </dgm:presLayoutVars>
      </dgm:prSet>
      <dgm:spPr/>
    </dgm:pt>
    <dgm:pt modelId="{1A5B2530-B8CC-4530-9B9E-2E946488D44B}" type="pres">
      <dgm:prSet presAssocID="{65B8B3DB-56DF-463C-B0DB-F02E481B1E38}" presName="sibTrans" presStyleCnt="0"/>
      <dgm:spPr/>
    </dgm:pt>
    <dgm:pt modelId="{56893A2A-A88A-4DEC-AE4C-D1BB671F9876}" type="pres">
      <dgm:prSet presAssocID="{07EF7221-4098-442D-86D0-8393F19265B7}" presName="compNode" presStyleCnt="0"/>
      <dgm:spPr/>
    </dgm:pt>
    <dgm:pt modelId="{AFCEE210-0502-4AA4-BAED-DAB28A690409}" type="pres">
      <dgm:prSet presAssocID="{07EF7221-4098-442D-86D0-8393F19265B7}" presName="iconBgRect" presStyleLbl="bgShp" presStyleIdx="2" presStyleCnt="6"/>
      <dgm:spPr/>
    </dgm:pt>
    <dgm:pt modelId="{3F4957F9-3EBA-42E4-9F00-29FA8E66EF24}" type="pres">
      <dgm:prSet presAssocID="{07EF7221-4098-442D-86D0-8393F19265B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A4C97B4-5DF2-4EE5-AD6F-C187E9A92686}" type="pres">
      <dgm:prSet presAssocID="{07EF7221-4098-442D-86D0-8393F19265B7}" presName="spaceRect" presStyleCnt="0"/>
      <dgm:spPr/>
    </dgm:pt>
    <dgm:pt modelId="{194CDB67-C17A-4017-965A-5EAE26A52955}" type="pres">
      <dgm:prSet presAssocID="{07EF7221-4098-442D-86D0-8393F19265B7}" presName="textRect" presStyleLbl="revTx" presStyleIdx="2" presStyleCnt="6">
        <dgm:presLayoutVars>
          <dgm:chMax val="1"/>
          <dgm:chPref val="1"/>
        </dgm:presLayoutVars>
      </dgm:prSet>
      <dgm:spPr/>
    </dgm:pt>
    <dgm:pt modelId="{7D24EE5A-DD9D-4197-BD08-97D7562B49CC}" type="pres">
      <dgm:prSet presAssocID="{1C89026D-CFF1-43B0-9CD3-C23034141C6A}" presName="sibTrans" presStyleCnt="0"/>
      <dgm:spPr/>
    </dgm:pt>
    <dgm:pt modelId="{AFF5F82B-9E4A-437C-9FE6-62224429F83B}" type="pres">
      <dgm:prSet presAssocID="{127EC067-73A6-4F28-83AE-A588AE2F16D5}" presName="compNode" presStyleCnt="0"/>
      <dgm:spPr/>
    </dgm:pt>
    <dgm:pt modelId="{4C5F81F2-0FEC-4B9C-BC79-F61EDFA1BC18}" type="pres">
      <dgm:prSet presAssocID="{127EC067-73A6-4F28-83AE-A588AE2F16D5}" presName="iconBgRect" presStyleLbl="bgShp" presStyleIdx="3" presStyleCnt="6"/>
      <dgm:spPr/>
    </dgm:pt>
    <dgm:pt modelId="{DA1B88F8-9BBE-45A3-8228-3EBD3685C291}" type="pres">
      <dgm:prSet presAssocID="{127EC067-73A6-4F28-83AE-A588AE2F16D5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terpillar"/>
        </a:ext>
      </dgm:extLst>
    </dgm:pt>
    <dgm:pt modelId="{5471A839-8517-40C2-9026-97C476707171}" type="pres">
      <dgm:prSet presAssocID="{127EC067-73A6-4F28-83AE-A588AE2F16D5}" presName="spaceRect" presStyleCnt="0"/>
      <dgm:spPr/>
    </dgm:pt>
    <dgm:pt modelId="{0EA76A7A-477C-4550-A2B4-C80A685265BB}" type="pres">
      <dgm:prSet presAssocID="{127EC067-73A6-4F28-83AE-A588AE2F16D5}" presName="textRect" presStyleLbl="revTx" presStyleIdx="3" presStyleCnt="6">
        <dgm:presLayoutVars>
          <dgm:chMax val="1"/>
          <dgm:chPref val="1"/>
        </dgm:presLayoutVars>
      </dgm:prSet>
      <dgm:spPr/>
    </dgm:pt>
    <dgm:pt modelId="{A90F2526-6575-49CE-99F6-9C69B3ADA129}" type="pres">
      <dgm:prSet presAssocID="{8A584CB0-46BB-43C2-8A03-6D2FC6DD0C5B}" presName="sibTrans" presStyleCnt="0"/>
      <dgm:spPr/>
    </dgm:pt>
    <dgm:pt modelId="{FF37EE21-B400-4764-B238-CB31168CA663}" type="pres">
      <dgm:prSet presAssocID="{7DB6E5C1-6BD3-4931-BE95-BD1AED9E5692}" presName="compNode" presStyleCnt="0"/>
      <dgm:spPr/>
    </dgm:pt>
    <dgm:pt modelId="{F5389FD6-E1E2-44AA-8863-AFFFA5A4C00A}" type="pres">
      <dgm:prSet presAssocID="{7DB6E5C1-6BD3-4931-BE95-BD1AED9E5692}" presName="iconBgRect" presStyleLbl="bgShp" presStyleIdx="4" presStyleCnt="6"/>
      <dgm:spPr/>
    </dgm:pt>
    <dgm:pt modelId="{1D8A1848-1662-4737-9D11-3DF17EAE78DD}" type="pres">
      <dgm:prSet presAssocID="{7DB6E5C1-6BD3-4931-BE95-BD1AED9E5692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8733373B-8FBF-454E-A4DE-74F4636CB7D8}" type="pres">
      <dgm:prSet presAssocID="{7DB6E5C1-6BD3-4931-BE95-BD1AED9E5692}" presName="spaceRect" presStyleCnt="0"/>
      <dgm:spPr/>
    </dgm:pt>
    <dgm:pt modelId="{6787CAE6-A27C-4F91-9EEE-12F90C67DF87}" type="pres">
      <dgm:prSet presAssocID="{7DB6E5C1-6BD3-4931-BE95-BD1AED9E5692}" presName="textRect" presStyleLbl="revTx" presStyleIdx="4" presStyleCnt="6">
        <dgm:presLayoutVars>
          <dgm:chMax val="1"/>
          <dgm:chPref val="1"/>
        </dgm:presLayoutVars>
      </dgm:prSet>
      <dgm:spPr/>
    </dgm:pt>
    <dgm:pt modelId="{D358343F-C699-4040-B017-64A30075412E}" type="pres">
      <dgm:prSet presAssocID="{4310E37B-7B46-4373-BA78-45F52F7B4FF1}" presName="sibTrans" presStyleCnt="0"/>
      <dgm:spPr/>
    </dgm:pt>
    <dgm:pt modelId="{77B2F40B-A482-4750-BAA4-AF42D8BA2585}" type="pres">
      <dgm:prSet presAssocID="{D4B9DA80-1C1C-4570-98BB-A4C5C0A34F9C}" presName="compNode" presStyleCnt="0"/>
      <dgm:spPr/>
    </dgm:pt>
    <dgm:pt modelId="{E184A55A-8256-4D25-8C1D-0CD1CCF63806}" type="pres">
      <dgm:prSet presAssocID="{D4B9DA80-1C1C-4570-98BB-A4C5C0A34F9C}" presName="iconBgRect" presStyleLbl="bgShp" presStyleIdx="5" presStyleCnt="6"/>
      <dgm:spPr/>
    </dgm:pt>
    <dgm:pt modelId="{5E369901-8475-4688-98FC-19196C58B4EB}" type="pres">
      <dgm:prSet presAssocID="{D4B9DA80-1C1C-4570-98BB-A4C5C0A34F9C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F0B138D-ED76-4B49-921F-940859A934E6}" type="pres">
      <dgm:prSet presAssocID="{D4B9DA80-1C1C-4570-98BB-A4C5C0A34F9C}" presName="spaceRect" presStyleCnt="0"/>
      <dgm:spPr/>
    </dgm:pt>
    <dgm:pt modelId="{61D9421F-E240-4155-82DF-EB4776250ED9}" type="pres">
      <dgm:prSet presAssocID="{D4B9DA80-1C1C-4570-98BB-A4C5C0A34F9C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AFA1AE07-F2EA-4F4E-8ED3-2CBE98E0D749}" type="presOf" srcId="{3FF256E2-5B87-4904-8536-A45B61C2F172}" destId="{2899DD14-B0F9-4A51-B7AE-173357237B87}" srcOrd="0" destOrd="0" presId="urn:microsoft.com/office/officeart/2018/5/layout/IconCircleLabelList"/>
    <dgm:cxn modelId="{85C6300E-F4E7-42EB-A6FD-C9DDE53D8350}" srcId="{4C6ED777-CEA2-4200-8E22-47DDF4017714}" destId="{127EC067-73A6-4F28-83AE-A588AE2F16D5}" srcOrd="3" destOrd="0" parTransId="{8889ED49-917F-4B5F-BF71-AD6DB34AF0E6}" sibTransId="{8A584CB0-46BB-43C2-8A03-6D2FC6DD0C5B}"/>
    <dgm:cxn modelId="{178E8317-A944-4FED-85A5-B50CDFF2D8E3}" srcId="{4C6ED777-CEA2-4200-8E22-47DDF4017714}" destId="{D4B9DA80-1C1C-4570-98BB-A4C5C0A34F9C}" srcOrd="5" destOrd="0" parTransId="{F74E7763-D560-467E-A4FB-E6090DED0CD1}" sibTransId="{47E36DDB-42C7-4286-A19D-859875BCB582}"/>
    <dgm:cxn modelId="{B020291A-37C8-41A0-81A4-18A06428F9D2}" type="presOf" srcId="{07EF7221-4098-442D-86D0-8393F19265B7}" destId="{194CDB67-C17A-4017-965A-5EAE26A52955}" srcOrd="0" destOrd="0" presId="urn:microsoft.com/office/officeart/2018/5/layout/IconCircleLabelList"/>
    <dgm:cxn modelId="{E4773C5E-3CFE-4157-A3D7-DC7E77D67192}" srcId="{4C6ED777-CEA2-4200-8E22-47DDF4017714}" destId="{7DB6E5C1-6BD3-4931-BE95-BD1AED9E5692}" srcOrd="4" destOrd="0" parTransId="{5DE92A9B-D630-448C-9ED7-4068AA59CD04}" sibTransId="{4310E37B-7B46-4373-BA78-45F52F7B4FF1}"/>
    <dgm:cxn modelId="{26909F66-C784-4634-972C-8DE99CC9FC75}" type="presOf" srcId="{D4B9DA80-1C1C-4570-98BB-A4C5C0A34F9C}" destId="{61D9421F-E240-4155-82DF-EB4776250ED9}" srcOrd="0" destOrd="0" presId="urn:microsoft.com/office/officeart/2018/5/layout/IconCircleLabelList"/>
    <dgm:cxn modelId="{18AE2547-241C-492B-A823-6CB35EC98EC6}" srcId="{4C6ED777-CEA2-4200-8E22-47DDF4017714}" destId="{3FF256E2-5B87-4904-8536-A45B61C2F172}" srcOrd="0" destOrd="0" parTransId="{884C8756-E12C-4550-A845-748DB6731AF8}" sibTransId="{FB68B1B2-6423-4F77-A46B-A5A4B7D2AD1F}"/>
    <dgm:cxn modelId="{3FE4F253-3FCF-4C93-8646-FB1AF3601BD4}" srcId="{4C6ED777-CEA2-4200-8E22-47DDF4017714}" destId="{07EF7221-4098-442D-86D0-8393F19265B7}" srcOrd="2" destOrd="0" parTransId="{EBA2D25E-9BA3-4F7F-8C09-1E003CEE329D}" sibTransId="{1C89026D-CFF1-43B0-9CD3-C23034141C6A}"/>
    <dgm:cxn modelId="{E90E7459-74BA-43BB-882B-2EA0E06D8758}" type="presOf" srcId="{ACDF7158-B1CB-4044-8C7B-93BC3C27A5AE}" destId="{68D6B41E-492B-403B-B3DB-FC7C0B8A2076}" srcOrd="0" destOrd="0" presId="urn:microsoft.com/office/officeart/2018/5/layout/IconCircleLabelList"/>
    <dgm:cxn modelId="{F3C0ACA4-AF67-44ED-817A-A0C06D9C80B7}" type="presOf" srcId="{4C6ED777-CEA2-4200-8E22-47DDF4017714}" destId="{D083E3E6-93D8-41BF-A363-7E9D4E043EDC}" srcOrd="0" destOrd="0" presId="urn:microsoft.com/office/officeart/2018/5/layout/IconCircleLabelList"/>
    <dgm:cxn modelId="{A25915BF-AF3E-4704-A159-D8E3FF9BB176}" srcId="{4C6ED777-CEA2-4200-8E22-47DDF4017714}" destId="{ACDF7158-B1CB-4044-8C7B-93BC3C27A5AE}" srcOrd="1" destOrd="0" parTransId="{84543EFE-8380-4409-AFCA-0EB0D4BEBCBF}" sibTransId="{65B8B3DB-56DF-463C-B0DB-F02E481B1E38}"/>
    <dgm:cxn modelId="{6EBDC0D0-9A21-43DB-BC46-38570570CD78}" type="presOf" srcId="{7DB6E5C1-6BD3-4931-BE95-BD1AED9E5692}" destId="{6787CAE6-A27C-4F91-9EEE-12F90C67DF87}" srcOrd="0" destOrd="0" presId="urn:microsoft.com/office/officeart/2018/5/layout/IconCircleLabelList"/>
    <dgm:cxn modelId="{BCDC35DE-142E-484C-8578-93135A47CB34}" type="presOf" srcId="{127EC067-73A6-4F28-83AE-A588AE2F16D5}" destId="{0EA76A7A-477C-4550-A2B4-C80A685265BB}" srcOrd="0" destOrd="0" presId="urn:microsoft.com/office/officeart/2018/5/layout/IconCircleLabelList"/>
    <dgm:cxn modelId="{BFDBB33C-2A28-4401-AA36-E93C57A3028A}" type="presParOf" srcId="{D083E3E6-93D8-41BF-A363-7E9D4E043EDC}" destId="{59BF4FC8-D9A1-432A-924D-CDDAC635E043}" srcOrd="0" destOrd="0" presId="urn:microsoft.com/office/officeart/2018/5/layout/IconCircleLabelList"/>
    <dgm:cxn modelId="{4224F645-0368-4B4A-AF6D-1633E254136E}" type="presParOf" srcId="{59BF4FC8-D9A1-432A-924D-CDDAC635E043}" destId="{9C4AEF95-2E9D-4314-9813-54B570CB5954}" srcOrd="0" destOrd="0" presId="urn:microsoft.com/office/officeart/2018/5/layout/IconCircleLabelList"/>
    <dgm:cxn modelId="{F29F48D2-5D15-4DD7-93BD-08D442AEC92C}" type="presParOf" srcId="{59BF4FC8-D9A1-432A-924D-CDDAC635E043}" destId="{C2C69407-1FCC-4F58-B32F-2912F9A368DD}" srcOrd="1" destOrd="0" presId="urn:microsoft.com/office/officeart/2018/5/layout/IconCircleLabelList"/>
    <dgm:cxn modelId="{C2253DAE-9260-47CC-85D3-269BE999F78B}" type="presParOf" srcId="{59BF4FC8-D9A1-432A-924D-CDDAC635E043}" destId="{4EBBEF4F-6843-49C9-90B7-D063E762F4E6}" srcOrd="2" destOrd="0" presId="urn:microsoft.com/office/officeart/2018/5/layout/IconCircleLabelList"/>
    <dgm:cxn modelId="{A6E70109-5083-48B5-9BE6-C7D9DD798430}" type="presParOf" srcId="{59BF4FC8-D9A1-432A-924D-CDDAC635E043}" destId="{2899DD14-B0F9-4A51-B7AE-173357237B87}" srcOrd="3" destOrd="0" presId="urn:microsoft.com/office/officeart/2018/5/layout/IconCircleLabelList"/>
    <dgm:cxn modelId="{9F8ED161-375D-46A5-BD43-DEA69CD313C7}" type="presParOf" srcId="{D083E3E6-93D8-41BF-A363-7E9D4E043EDC}" destId="{50AF9892-9F02-4435-BA09-F92ADCE0BE04}" srcOrd="1" destOrd="0" presId="urn:microsoft.com/office/officeart/2018/5/layout/IconCircleLabelList"/>
    <dgm:cxn modelId="{5AF32E52-8CCA-4372-B54F-B51E988C229E}" type="presParOf" srcId="{D083E3E6-93D8-41BF-A363-7E9D4E043EDC}" destId="{5203DD6B-196F-4FFF-A784-AD740584678A}" srcOrd="2" destOrd="0" presId="urn:microsoft.com/office/officeart/2018/5/layout/IconCircleLabelList"/>
    <dgm:cxn modelId="{07874659-4DC1-4B21-9ECA-1AF3EAF033BB}" type="presParOf" srcId="{5203DD6B-196F-4FFF-A784-AD740584678A}" destId="{EC5D0D27-186B-4835-9D1A-7A8A91D56511}" srcOrd="0" destOrd="0" presId="urn:microsoft.com/office/officeart/2018/5/layout/IconCircleLabelList"/>
    <dgm:cxn modelId="{BB30D20A-267A-479F-87C0-F39C11041712}" type="presParOf" srcId="{5203DD6B-196F-4FFF-A784-AD740584678A}" destId="{EAC7301B-EF17-4E85-8250-46826C746BA8}" srcOrd="1" destOrd="0" presId="urn:microsoft.com/office/officeart/2018/5/layout/IconCircleLabelList"/>
    <dgm:cxn modelId="{3F9CEA56-02C2-4615-8F88-E63E2CE66CC5}" type="presParOf" srcId="{5203DD6B-196F-4FFF-A784-AD740584678A}" destId="{A6275B39-1643-4E43-8C41-A2F171C8843C}" srcOrd="2" destOrd="0" presId="urn:microsoft.com/office/officeart/2018/5/layout/IconCircleLabelList"/>
    <dgm:cxn modelId="{9C6F4147-69CE-44FF-B5E1-E5EF1B6AD946}" type="presParOf" srcId="{5203DD6B-196F-4FFF-A784-AD740584678A}" destId="{68D6B41E-492B-403B-B3DB-FC7C0B8A2076}" srcOrd="3" destOrd="0" presId="urn:microsoft.com/office/officeart/2018/5/layout/IconCircleLabelList"/>
    <dgm:cxn modelId="{FD9E70F6-D5F6-48B4-9C70-4A2960F01D98}" type="presParOf" srcId="{D083E3E6-93D8-41BF-A363-7E9D4E043EDC}" destId="{1A5B2530-B8CC-4530-9B9E-2E946488D44B}" srcOrd="3" destOrd="0" presId="urn:microsoft.com/office/officeart/2018/5/layout/IconCircleLabelList"/>
    <dgm:cxn modelId="{5436F8F1-EA31-40A3-99A5-2BF0A5F57DD7}" type="presParOf" srcId="{D083E3E6-93D8-41BF-A363-7E9D4E043EDC}" destId="{56893A2A-A88A-4DEC-AE4C-D1BB671F9876}" srcOrd="4" destOrd="0" presId="urn:microsoft.com/office/officeart/2018/5/layout/IconCircleLabelList"/>
    <dgm:cxn modelId="{8E590B4C-9106-4603-84BB-0B99FD253E4F}" type="presParOf" srcId="{56893A2A-A88A-4DEC-AE4C-D1BB671F9876}" destId="{AFCEE210-0502-4AA4-BAED-DAB28A690409}" srcOrd="0" destOrd="0" presId="urn:microsoft.com/office/officeart/2018/5/layout/IconCircleLabelList"/>
    <dgm:cxn modelId="{DD57FCD4-58DD-4EEE-A904-D1EDBB29F06C}" type="presParOf" srcId="{56893A2A-A88A-4DEC-AE4C-D1BB671F9876}" destId="{3F4957F9-3EBA-42E4-9F00-29FA8E66EF24}" srcOrd="1" destOrd="0" presId="urn:microsoft.com/office/officeart/2018/5/layout/IconCircleLabelList"/>
    <dgm:cxn modelId="{F45CCED5-AEC1-4626-90D4-DA13AE099BE0}" type="presParOf" srcId="{56893A2A-A88A-4DEC-AE4C-D1BB671F9876}" destId="{6A4C97B4-5DF2-4EE5-AD6F-C187E9A92686}" srcOrd="2" destOrd="0" presId="urn:microsoft.com/office/officeart/2018/5/layout/IconCircleLabelList"/>
    <dgm:cxn modelId="{B975490D-FA7F-4710-B31C-C326CD6B6761}" type="presParOf" srcId="{56893A2A-A88A-4DEC-AE4C-D1BB671F9876}" destId="{194CDB67-C17A-4017-965A-5EAE26A52955}" srcOrd="3" destOrd="0" presId="urn:microsoft.com/office/officeart/2018/5/layout/IconCircleLabelList"/>
    <dgm:cxn modelId="{D58CA94E-196C-45AB-8921-133623B5F8C7}" type="presParOf" srcId="{D083E3E6-93D8-41BF-A363-7E9D4E043EDC}" destId="{7D24EE5A-DD9D-4197-BD08-97D7562B49CC}" srcOrd="5" destOrd="0" presId="urn:microsoft.com/office/officeart/2018/5/layout/IconCircleLabelList"/>
    <dgm:cxn modelId="{7B41998B-25B5-4311-BFB7-DEA6398C01F9}" type="presParOf" srcId="{D083E3E6-93D8-41BF-A363-7E9D4E043EDC}" destId="{AFF5F82B-9E4A-437C-9FE6-62224429F83B}" srcOrd="6" destOrd="0" presId="urn:microsoft.com/office/officeart/2018/5/layout/IconCircleLabelList"/>
    <dgm:cxn modelId="{5535C683-6587-47F2-B5F6-63D60F0B525D}" type="presParOf" srcId="{AFF5F82B-9E4A-437C-9FE6-62224429F83B}" destId="{4C5F81F2-0FEC-4B9C-BC79-F61EDFA1BC18}" srcOrd="0" destOrd="0" presId="urn:microsoft.com/office/officeart/2018/5/layout/IconCircleLabelList"/>
    <dgm:cxn modelId="{E6617425-EEB3-4E09-B6B3-D755163E7832}" type="presParOf" srcId="{AFF5F82B-9E4A-437C-9FE6-62224429F83B}" destId="{DA1B88F8-9BBE-45A3-8228-3EBD3685C291}" srcOrd="1" destOrd="0" presId="urn:microsoft.com/office/officeart/2018/5/layout/IconCircleLabelList"/>
    <dgm:cxn modelId="{77EFB3CD-BCE1-4798-B797-F154CA0E970A}" type="presParOf" srcId="{AFF5F82B-9E4A-437C-9FE6-62224429F83B}" destId="{5471A839-8517-40C2-9026-97C476707171}" srcOrd="2" destOrd="0" presId="urn:microsoft.com/office/officeart/2018/5/layout/IconCircleLabelList"/>
    <dgm:cxn modelId="{F29E4A96-28D4-4E58-BBBB-7394053340D5}" type="presParOf" srcId="{AFF5F82B-9E4A-437C-9FE6-62224429F83B}" destId="{0EA76A7A-477C-4550-A2B4-C80A685265BB}" srcOrd="3" destOrd="0" presId="urn:microsoft.com/office/officeart/2018/5/layout/IconCircleLabelList"/>
    <dgm:cxn modelId="{8138ADCF-0798-4A15-B4DA-AFF58ACE0003}" type="presParOf" srcId="{D083E3E6-93D8-41BF-A363-7E9D4E043EDC}" destId="{A90F2526-6575-49CE-99F6-9C69B3ADA129}" srcOrd="7" destOrd="0" presId="urn:microsoft.com/office/officeart/2018/5/layout/IconCircleLabelList"/>
    <dgm:cxn modelId="{C42A806B-725A-4BED-80DF-726F85F7E7A4}" type="presParOf" srcId="{D083E3E6-93D8-41BF-A363-7E9D4E043EDC}" destId="{FF37EE21-B400-4764-B238-CB31168CA663}" srcOrd="8" destOrd="0" presId="urn:microsoft.com/office/officeart/2018/5/layout/IconCircleLabelList"/>
    <dgm:cxn modelId="{9D827463-34F2-47E0-A6B2-0BC192911794}" type="presParOf" srcId="{FF37EE21-B400-4764-B238-CB31168CA663}" destId="{F5389FD6-E1E2-44AA-8863-AFFFA5A4C00A}" srcOrd="0" destOrd="0" presId="urn:microsoft.com/office/officeart/2018/5/layout/IconCircleLabelList"/>
    <dgm:cxn modelId="{E45CD817-A025-4A56-B842-3455FDF035B7}" type="presParOf" srcId="{FF37EE21-B400-4764-B238-CB31168CA663}" destId="{1D8A1848-1662-4737-9D11-3DF17EAE78DD}" srcOrd="1" destOrd="0" presId="urn:microsoft.com/office/officeart/2018/5/layout/IconCircleLabelList"/>
    <dgm:cxn modelId="{262BD6D7-0F61-4D23-965B-97A1C4869281}" type="presParOf" srcId="{FF37EE21-B400-4764-B238-CB31168CA663}" destId="{8733373B-8FBF-454E-A4DE-74F4636CB7D8}" srcOrd="2" destOrd="0" presId="urn:microsoft.com/office/officeart/2018/5/layout/IconCircleLabelList"/>
    <dgm:cxn modelId="{359E8426-A478-4002-824D-7312C6441A32}" type="presParOf" srcId="{FF37EE21-B400-4764-B238-CB31168CA663}" destId="{6787CAE6-A27C-4F91-9EEE-12F90C67DF87}" srcOrd="3" destOrd="0" presId="urn:microsoft.com/office/officeart/2018/5/layout/IconCircleLabelList"/>
    <dgm:cxn modelId="{3A965D00-B63E-4D4C-9329-F12C808E913F}" type="presParOf" srcId="{D083E3E6-93D8-41BF-A363-7E9D4E043EDC}" destId="{D358343F-C699-4040-B017-64A30075412E}" srcOrd="9" destOrd="0" presId="urn:microsoft.com/office/officeart/2018/5/layout/IconCircleLabelList"/>
    <dgm:cxn modelId="{8478DFC2-9349-45F2-A890-F2BB832BDA3E}" type="presParOf" srcId="{D083E3E6-93D8-41BF-A363-7E9D4E043EDC}" destId="{77B2F40B-A482-4750-BAA4-AF42D8BA2585}" srcOrd="10" destOrd="0" presId="urn:microsoft.com/office/officeart/2018/5/layout/IconCircleLabelList"/>
    <dgm:cxn modelId="{E6D9772B-0667-4465-875E-6D4D7FB2A5AA}" type="presParOf" srcId="{77B2F40B-A482-4750-BAA4-AF42D8BA2585}" destId="{E184A55A-8256-4D25-8C1D-0CD1CCF63806}" srcOrd="0" destOrd="0" presId="urn:microsoft.com/office/officeart/2018/5/layout/IconCircleLabelList"/>
    <dgm:cxn modelId="{5B5DCD63-D5B0-43EE-A52F-72E43BF50315}" type="presParOf" srcId="{77B2F40B-A482-4750-BAA4-AF42D8BA2585}" destId="{5E369901-8475-4688-98FC-19196C58B4EB}" srcOrd="1" destOrd="0" presId="urn:microsoft.com/office/officeart/2018/5/layout/IconCircleLabelList"/>
    <dgm:cxn modelId="{4EEBAC89-8FCF-4DBD-9F8D-6A6C8FF0C82D}" type="presParOf" srcId="{77B2F40B-A482-4750-BAA4-AF42D8BA2585}" destId="{EF0B138D-ED76-4B49-921F-940859A934E6}" srcOrd="2" destOrd="0" presId="urn:microsoft.com/office/officeart/2018/5/layout/IconCircleLabelList"/>
    <dgm:cxn modelId="{E1B9804C-6AB6-44A8-8BD0-947C2247EAC2}" type="presParOf" srcId="{77B2F40B-A482-4750-BAA4-AF42D8BA2585}" destId="{61D9421F-E240-4155-82DF-EB4776250ED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4AEF95-2E9D-4314-9813-54B570CB5954}">
      <dsp:nvSpPr>
        <dsp:cNvPr id="0" name=""/>
        <dsp:cNvSpPr/>
      </dsp:nvSpPr>
      <dsp:spPr>
        <a:xfrm>
          <a:off x="898829" y="288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69407-1FCC-4F58-B32F-2912F9A368DD}">
      <dsp:nvSpPr>
        <dsp:cNvPr id="0" name=""/>
        <dsp:cNvSpPr/>
      </dsp:nvSpPr>
      <dsp:spPr>
        <a:xfrm>
          <a:off x="1112262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9DD14-B0F9-4A51-B7AE-173357237B87}">
      <dsp:nvSpPr>
        <dsp:cNvPr id="0" name=""/>
        <dsp:cNvSpPr/>
      </dsp:nvSpPr>
      <dsp:spPr>
        <a:xfrm>
          <a:off x="578678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2100" kern="1200"/>
            <a:t>Flexible</a:t>
          </a:r>
          <a:endParaRPr lang="en-US" sz="2100" kern="1200"/>
        </a:p>
      </dsp:txBody>
      <dsp:txXfrm>
        <a:off x="578678" y="1313725"/>
        <a:ext cx="1641796" cy="656718"/>
      </dsp:txXfrm>
    </dsp:sp>
    <dsp:sp modelId="{EC5D0D27-186B-4835-9D1A-7A8A91D56511}">
      <dsp:nvSpPr>
        <dsp:cNvPr id="0" name=""/>
        <dsp:cNvSpPr/>
      </dsp:nvSpPr>
      <dsp:spPr>
        <a:xfrm>
          <a:off x="2827940" y="288"/>
          <a:ext cx="1001496" cy="100149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C7301B-EF17-4E85-8250-46826C746BA8}">
      <dsp:nvSpPr>
        <dsp:cNvPr id="0" name=""/>
        <dsp:cNvSpPr/>
      </dsp:nvSpPr>
      <dsp:spPr>
        <a:xfrm>
          <a:off x="3041374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D6B41E-492B-403B-B3DB-FC7C0B8A2076}">
      <dsp:nvSpPr>
        <dsp:cNvPr id="0" name=""/>
        <dsp:cNvSpPr/>
      </dsp:nvSpPr>
      <dsp:spPr>
        <a:xfrm>
          <a:off x="2507790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2100" kern="1200"/>
            <a:t>Ligero</a:t>
          </a:r>
          <a:endParaRPr lang="en-US" sz="2100" kern="1200"/>
        </a:p>
      </dsp:txBody>
      <dsp:txXfrm>
        <a:off x="2507790" y="1313725"/>
        <a:ext cx="1641796" cy="656718"/>
      </dsp:txXfrm>
    </dsp:sp>
    <dsp:sp modelId="{AFCEE210-0502-4AA4-BAED-DAB28A690409}">
      <dsp:nvSpPr>
        <dsp:cNvPr id="0" name=""/>
        <dsp:cNvSpPr/>
      </dsp:nvSpPr>
      <dsp:spPr>
        <a:xfrm>
          <a:off x="4757051" y="288"/>
          <a:ext cx="1001496" cy="100149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4957F9-3EBA-42E4-9F00-29FA8E66EF24}">
      <dsp:nvSpPr>
        <dsp:cNvPr id="0" name=""/>
        <dsp:cNvSpPr/>
      </dsp:nvSpPr>
      <dsp:spPr>
        <a:xfrm>
          <a:off x="4970485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CDB67-C17A-4017-965A-5EAE26A52955}">
      <dsp:nvSpPr>
        <dsp:cNvPr id="0" name=""/>
        <dsp:cNvSpPr/>
      </dsp:nvSpPr>
      <dsp:spPr>
        <a:xfrm>
          <a:off x="4436901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2100" kern="1200"/>
            <a:t>Portable</a:t>
          </a:r>
          <a:endParaRPr lang="en-US" sz="2100" kern="1200"/>
        </a:p>
      </dsp:txBody>
      <dsp:txXfrm>
        <a:off x="4436901" y="1313725"/>
        <a:ext cx="1641796" cy="656718"/>
      </dsp:txXfrm>
    </dsp:sp>
    <dsp:sp modelId="{4C5F81F2-0FEC-4B9C-BC79-F61EDFA1BC18}">
      <dsp:nvSpPr>
        <dsp:cNvPr id="0" name=""/>
        <dsp:cNvSpPr/>
      </dsp:nvSpPr>
      <dsp:spPr>
        <a:xfrm>
          <a:off x="6686163" y="288"/>
          <a:ext cx="1001496" cy="100149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1B88F8-9BBE-45A3-8228-3EBD3685C291}">
      <dsp:nvSpPr>
        <dsp:cNvPr id="0" name=""/>
        <dsp:cNvSpPr/>
      </dsp:nvSpPr>
      <dsp:spPr>
        <a:xfrm>
          <a:off x="6899596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A76A7A-477C-4550-A2B4-C80A685265BB}">
      <dsp:nvSpPr>
        <dsp:cNvPr id="0" name=""/>
        <dsp:cNvSpPr/>
      </dsp:nvSpPr>
      <dsp:spPr>
        <a:xfrm>
          <a:off x="6366012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2100" kern="1200">
              <a:latin typeface="Calibri Light" panose="020F0302020204030204"/>
            </a:rPr>
            <a:t>Débilmente</a:t>
          </a:r>
          <a:r>
            <a:rPr lang="es-MX" sz="2100" kern="1200"/>
            <a:t> acoplado</a:t>
          </a:r>
          <a:endParaRPr lang="en-US" sz="2100" kern="1200"/>
        </a:p>
      </dsp:txBody>
      <dsp:txXfrm>
        <a:off x="6366012" y="1313725"/>
        <a:ext cx="1641796" cy="656718"/>
      </dsp:txXfrm>
    </dsp:sp>
    <dsp:sp modelId="{F5389FD6-E1E2-44AA-8863-AFFFA5A4C00A}">
      <dsp:nvSpPr>
        <dsp:cNvPr id="0" name=""/>
        <dsp:cNvSpPr/>
      </dsp:nvSpPr>
      <dsp:spPr>
        <a:xfrm>
          <a:off x="8615274" y="288"/>
          <a:ext cx="1001496" cy="100149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8A1848-1662-4737-9D11-3DF17EAE78DD}">
      <dsp:nvSpPr>
        <dsp:cNvPr id="0" name=""/>
        <dsp:cNvSpPr/>
      </dsp:nvSpPr>
      <dsp:spPr>
        <a:xfrm>
          <a:off x="8828708" y="213721"/>
          <a:ext cx="574628" cy="5746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87CAE6-A27C-4F91-9EEE-12F90C67DF87}">
      <dsp:nvSpPr>
        <dsp:cNvPr id="0" name=""/>
        <dsp:cNvSpPr/>
      </dsp:nvSpPr>
      <dsp:spPr>
        <a:xfrm>
          <a:off x="8295124" y="1313725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2100" kern="1200">
              <a:latin typeface="Calibri Light" panose="020F0302020204030204"/>
            </a:rPr>
            <a:t>Escalable</a:t>
          </a:r>
          <a:endParaRPr lang="en-US" sz="2100" kern="1200"/>
        </a:p>
      </dsp:txBody>
      <dsp:txXfrm>
        <a:off x="8295124" y="1313725"/>
        <a:ext cx="1641796" cy="656718"/>
      </dsp:txXfrm>
    </dsp:sp>
    <dsp:sp modelId="{E184A55A-8256-4D25-8C1D-0CD1CCF63806}">
      <dsp:nvSpPr>
        <dsp:cNvPr id="0" name=""/>
        <dsp:cNvSpPr/>
      </dsp:nvSpPr>
      <dsp:spPr>
        <a:xfrm>
          <a:off x="4757051" y="2380893"/>
          <a:ext cx="1001496" cy="100149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369901-8475-4688-98FC-19196C58B4EB}">
      <dsp:nvSpPr>
        <dsp:cNvPr id="0" name=""/>
        <dsp:cNvSpPr/>
      </dsp:nvSpPr>
      <dsp:spPr>
        <a:xfrm>
          <a:off x="4970485" y="2594327"/>
          <a:ext cx="574628" cy="5746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D9421F-E240-4155-82DF-EB4776250ED9}">
      <dsp:nvSpPr>
        <dsp:cNvPr id="0" name=""/>
        <dsp:cNvSpPr/>
      </dsp:nvSpPr>
      <dsp:spPr>
        <a:xfrm>
          <a:off x="4436901" y="3694331"/>
          <a:ext cx="1641796" cy="656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2100" kern="1200"/>
            <a:t>Seguro</a:t>
          </a:r>
          <a:endParaRPr lang="en-US" sz="2100" kern="1200"/>
        </a:p>
      </dsp:txBody>
      <dsp:txXfrm>
        <a:off x="4436901" y="3694331"/>
        <a:ext cx="1641796" cy="6567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A736E-562E-F94E-B090-9F07B013770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13C31-CBC3-4144-A054-2CADEA251423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4154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13C31-CBC3-4144-A054-2CADEA251423}" type="slidenum">
              <a:rPr lang="es-ES_tradnl" smtClean="0"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7089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	&lt;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813C31-CBC3-4144-A054-2CADEA251423}" type="slidenum">
              <a:rPr lang="es-ES_tradnl" smtClean="0"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78332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AD925-C98C-8147-9AF3-679116F6B6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E613C04-0871-2141-8AFF-58F5F077D3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362557-BB56-B94F-8411-265DF804C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CE5E3C9-6D38-B843-8F4C-D66D30E3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BC8D12-E4D5-214C-903C-A38769034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9421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5D33A-C2F5-AA4B-A9E7-EC8A81027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C1B6AEC-33A3-124A-B38C-97349E1EAB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CDA1E7-EB99-4244-9E66-1D0D52595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7F6036E-B8D4-1E4B-9B52-1EF7BF674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E7DB1B-76DE-0048-BF23-6F506ACF9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51819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EC94B16-750D-534A-9374-4C8A2F6382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5ACC107-71A4-A541-A8BC-BF4C72E42B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81305F-A84D-C54C-AF76-F9BCB64B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98E824-2E97-D34C-BA86-787139EEE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CF67D0-DA3A-2C4F-BD57-EC74B3F18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31436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88F20-1E69-8341-8F38-593378840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2745E3-6A99-DE49-BE86-1B1A2C1E4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0198FF-A051-C14D-B664-7430DB79C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7BB516-0DBA-9B49-AF8F-4AA6440D8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9F617B4-CC11-1345-B3AE-2EE5D3393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49181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B49A3-F686-2F41-B599-C6D6D3221F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220F38-B398-624E-BA91-D5B1D9616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9A9495-FCC8-D445-AF06-E070904C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9E66DB-C001-9E42-A65C-D7E967DF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3EDFFA-85DB-4E41-9DE9-08031934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95754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AEDFF-05AA-8F44-BA13-AD066787B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FDDD43-26BE-2747-9706-51A24DA90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FFB11E-78B3-384E-9D8A-A44BF2682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0A9967-3378-CE4B-ACB3-EC3AA047A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1D6A8C-779B-FC4F-9AAF-58FB83929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B094EF-0EC7-7A48-B76B-DCF37FF5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68928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CF7360-F02F-4A48-A914-FEB1FE3EE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286E34-2C21-EC48-A28A-5254372F48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C500C0C-23A1-854B-B91B-5E04A20FF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73E528-7DDC-6B49-9D7D-FE90B02EF1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9A308BC-3759-BA40-8DCC-B50043102A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8D5C6FD-786C-3B44-8E06-53F674C41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7DF0E86-DE2E-834F-B5AE-96C630AE5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63A3501-4E68-174C-A383-E5D9D50B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15286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3AD92-38A7-374E-A885-4AF8A25B4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CDE052-D682-8C47-A081-4BE20EF84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24E46CA-0B78-E94E-BE25-2F87E5D38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1812D71-2D7B-5C4F-8457-2E94E3B78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57640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300AE25-39DB-914D-B563-248436BAF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133C02-6279-204A-BE2E-B1AA68ACE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2F408B-0D6D-BC42-99F4-47DA8CDCB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47651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363A9-5BEE-0843-A057-B0E196C5E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6B7CEB-9394-5B42-96F1-8470C6DE67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D6B942-7F21-2945-9AE9-123BCD2DF5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66FD02-DE01-A941-A7C1-76EEF9E38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2A78320-7A41-1A43-A333-F078E2A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BF4EFA-722A-3E47-AE9F-F0B7C2012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2187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7C7AEF-92BF-3F45-90C5-B33589E53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9AAE6E4-0187-0845-97B4-CC69065D00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241FD17-C52A-4C45-8276-74AB30065B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D9A89A-0F42-5A43-A62A-2BAFD780B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3A3AFB-012B-254D-BFD7-38C94E50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1C0A2FF-58CB-944C-BF0F-297A6B5F5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17950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9A0FE29-C908-C249-B341-C9259EADB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5965B89-E84C-6140-98E7-1577B2A5CF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D6EE91-39CB-794A-B833-2C919C3CC7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8F513-BF63-CB43-BA41-27DC3CF4A3F9}" type="datetimeFigureOut">
              <a:rPr lang="es-ES_tradnl" smtClean="0"/>
              <a:t>04/11/2019</a:t>
            </a:fld>
            <a:endParaRPr lang="es-ES_tradn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91A17A-40B1-E34C-87F0-3143B935D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10A47A-FA59-6342-A9FE-6EDA684BDB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A589E-EA0F-5744-9209-44801453CB0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2256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04/11/2019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v18.09/get-started/" TargetMode="External"/><Relationship Id="rId2" Type="http://schemas.openxmlformats.org/officeDocument/2006/relationships/hyperlink" Target="https://totlol.com/what-is-docker-in-devop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ccdev19/tallerDock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261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49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6AA3AE-B653-4D57-BB9C-4A4B651EB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105" y="583499"/>
            <a:ext cx="4977976" cy="1454051"/>
          </a:xfrm>
        </p:spPr>
        <p:txBody>
          <a:bodyPr>
            <a:normAutofit/>
          </a:bodyPr>
          <a:lstStyle/>
          <a:p>
            <a:pPr algn="ctr"/>
            <a:r>
              <a:rPr lang="es-ES" sz="4400">
                <a:solidFill>
                  <a:srgbClr val="000000"/>
                </a:solidFill>
                <a:cs typeface="Calibri Light"/>
              </a:rPr>
              <a:t>Volumenes</a:t>
            </a:r>
          </a:p>
        </p:txBody>
      </p:sp>
      <p:sp>
        <p:nvSpPr>
          <p:cNvPr id="14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Graphic 6">
            <a:extLst>
              <a:ext uri="{FF2B5EF4-FFF2-40B4-BE49-F238E27FC236}">
                <a16:creationId xmlns:a16="http://schemas.microsoft.com/office/drawing/2014/main" id="{05A6177F-7934-42EB-A735-18BF6599D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5984AE-5215-4203-95B8-1C818BA0B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6110" y="2031538"/>
            <a:ext cx="6653978" cy="40233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s-ES" sz="2000">
                <a:solidFill>
                  <a:srgbClr val="000000"/>
                </a:solidFill>
                <a:ea typeface="+mn-lt"/>
                <a:cs typeface="+mn-lt"/>
              </a:rPr>
              <a:t>Un volumen de datos es una carpeta física en nuestro equipo donde se almacenan datos del contenedor. Estos volúmenes se especifican en el fichero Dockerfile.</a:t>
            </a:r>
            <a:endParaRPr lang="es-ES" sz="2000">
              <a:solidFill>
                <a:srgbClr val="000000"/>
              </a:solidFill>
            </a:endParaRPr>
          </a:p>
          <a:p>
            <a:endParaRPr lang="es-ES" sz="2000">
              <a:solidFill>
                <a:srgbClr val="000000"/>
              </a:solidFill>
              <a:cs typeface="Calibri"/>
            </a:endParaRPr>
          </a:p>
          <a:p>
            <a:pPr marL="0" indent="0">
              <a:buNone/>
            </a:pPr>
            <a:r>
              <a:rPr lang="es-ES" sz="2000">
                <a:solidFill>
                  <a:srgbClr val="000000"/>
                </a:solidFill>
                <a:cs typeface="Calibri"/>
              </a:rPr>
              <a:t>Ejemplo en Dockerfile</a:t>
            </a:r>
          </a:p>
          <a:p>
            <a:r>
              <a:rPr lang="es-ES" sz="2000">
                <a:solidFill>
                  <a:srgbClr val="000000"/>
                </a:solidFill>
                <a:cs typeface="Calibri"/>
              </a:rPr>
              <a:t>VOLUME</a:t>
            </a:r>
            <a:r>
              <a:rPr lang="es-ES" sz="2000">
                <a:solidFill>
                  <a:srgbClr val="000000"/>
                </a:solidFill>
                <a:ea typeface="+mn-lt"/>
                <a:cs typeface="+mn-lt"/>
              </a:rPr>
              <a:t> /var/lib/mysql</a:t>
            </a:r>
          </a:p>
          <a:p>
            <a:pPr marL="0" indent="0">
              <a:buNone/>
            </a:pPr>
            <a:r>
              <a:rPr lang="es-ES" sz="2000">
                <a:solidFill>
                  <a:srgbClr val="000000"/>
                </a:solidFill>
                <a:ea typeface="+mn-lt"/>
                <a:cs typeface="+mn-lt"/>
              </a:rPr>
              <a:t>En comando</a:t>
            </a:r>
          </a:p>
          <a:p>
            <a:r>
              <a:rPr lang="es-ES" sz="2000">
                <a:solidFill>
                  <a:srgbClr val="000000"/>
                </a:solidFill>
                <a:ea typeface="+mn-lt"/>
                <a:cs typeface="+mn-lt"/>
              </a:rPr>
              <a:t>docker run –d –name database –v mariadb:/var/lib/mysql </a:t>
            </a:r>
          </a:p>
        </p:txBody>
      </p:sp>
    </p:spTree>
    <p:extLst>
      <p:ext uri="{BB962C8B-B14F-4D97-AF65-F5344CB8AC3E}">
        <p14:creationId xmlns:p14="http://schemas.microsoft.com/office/powerpoint/2010/main" val="2217003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74E219-1107-304A-8692-E86DC7704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s-ES_tradnl" sz="2800"/>
              <a:t>¿Qué es un Contenedor?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BA0919-F168-774A-9C86-A13E7E652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/>
              <a:t>Un contenedor es una instancia de tiempo de ejecución de una imagen. </a:t>
            </a:r>
          </a:p>
          <a:p>
            <a:pPr marL="0" indent="0">
              <a:buNone/>
            </a:pPr>
            <a:r>
              <a:rPr lang="es-ES_tradnl" sz="2400"/>
              <a:t>Un contenedor se inicia ejecutando una imagen.</a:t>
            </a:r>
          </a:p>
          <a:p>
            <a:pPr marL="0" indent="0">
              <a:buNone/>
            </a:pPr>
            <a:endParaRPr lang="es-ES_tradnl" sz="20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4B0C611-02DB-EE4A-A9A0-541A21A69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004528"/>
            <a:ext cx="6250769" cy="468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092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1E2A122-258D-314F-AFB1-0E1037E4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s-ES_tradnl" sz="2800">
                <a:cs typeface="Calibri Light"/>
              </a:rPr>
              <a:t>Estructura de un contenedor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5C04DA6-AF53-9E47-9EA3-63F3A9A08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s-MX" sz="2000"/>
              <a:t>Un contenedor se ejecuta de forma nativa en Linux y comparte el kernel de la máquina host con otros contenedores. Ejecuta un proceso discreto, no ocupa más memoria que cualquier otro ejecutable, lo que lo hace liviano.</a:t>
            </a:r>
            <a:endParaRPr lang="es-ES_tradnl" sz="20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68689E-16E1-B54C-A207-1D7AF4E4DE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4" r="54552" b="1200"/>
          <a:stretch/>
        </p:blipFill>
        <p:spPr>
          <a:xfrm>
            <a:off x="5823975" y="643467"/>
            <a:ext cx="5198345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97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676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6840754-9953-3345-BF10-AD32F0F9C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34" y="1834744"/>
            <a:ext cx="2242092" cy="2202061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_tradnl" sz="2600">
                <a:solidFill>
                  <a:srgbClr val="FFFFFF"/>
                </a:solidFill>
              </a:rPr>
              <a:t>Máquina  virtual </a:t>
            </a:r>
            <a:br>
              <a:rPr lang="es-ES_tradnl" sz="2600" dirty="0">
                <a:solidFill>
                  <a:srgbClr val="FFFFFF"/>
                </a:solidFill>
              </a:rPr>
            </a:br>
            <a:r>
              <a:rPr lang="es-ES_tradnl" sz="2600" dirty="0">
                <a:solidFill>
                  <a:srgbClr val="FFFFFF"/>
                </a:solidFill>
              </a:rPr>
              <a:t>VS</a:t>
            </a:r>
            <a:br>
              <a:rPr lang="es-ES_tradnl" sz="2600" dirty="0">
                <a:solidFill>
                  <a:srgbClr val="FFFFFF"/>
                </a:solidFill>
              </a:rPr>
            </a:br>
            <a:r>
              <a:rPr lang="es-ES_tradnl" sz="2600" dirty="0">
                <a:solidFill>
                  <a:srgbClr val="FFFFFF"/>
                </a:solidFill>
              </a:rPr>
              <a:t> Docker</a:t>
            </a:r>
            <a:endParaRPr lang="es-ES_tradnl" sz="2600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91118D4-FB59-DA4C-BDFA-C5C0B1ACF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6124" y="4772138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/>
              <a:t>Por el contrario, una máquina virtual (VM) ejecuta un sistema operativo "invitado" completo con acceso virtual a los recursos del host a través de un hipervisor</a:t>
            </a:r>
          </a:p>
          <a:p>
            <a:pPr marL="0" indent="0">
              <a:buNone/>
            </a:pPr>
            <a:endParaRPr lang="es-ES_tradnl" sz="1800"/>
          </a:p>
        </p:txBody>
      </p:sp>
      <p:pic>
        <p:nvPicPr>
          <p:cNvPr id="5" name="Imagen 5" descr="Imagen que contiene señal&#10;&#10;Descripción generada con confianza muy alta">
            <a:extLst>
              <a:ext uri="{FF2B5EF4-FFF2-40B4-BE49-F238E27FC236}">
                <a16:creationId xmlns:a16="http://schemas.microsoft.com/office/drawing/2014/main" id="{378B87CF-E282-4362-9A44-7D5669B24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2992" y="2517495"/>
            <a:ext cx="1712976" cy="1712976"/>
          </a:xfrm>
          <a:prstGeom prst="rect">
            <a:avLst/>
          </a:prstGeom>
        </p:spPr>
      </p:pic>
      <p:pic>
        <p:nvPicPr>
          <p:cNvPr id="10" name="Imagen 10">
            <a:extLst>
              <a:ext uri="{FF2B5EF4-FFF2-40B4-BE49-F238E27FC236}">
                <a16:creationId xmlns:a16="http://schemas.microsoft.com/office/drawing/2014/main" id="{C00CF2CB-402B-49AC-96CF-E3028DDD4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992" y="1445560"/>
            <a:ext cx="1719072" cy="95288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A22F141-FAFC-FE46-9DB2-8F1CC2ACA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124" y="1487272"/>
            <a:ext cx="6405474" cy="274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96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7">
            <a:extLst>
              <a:ext uri="{FF2B5EF4-FFF2-40B4-BE49-F238E27FC236}">
                <a16:creationId xmlns:a16="http://schemas.microsoft.com/office/drawing/2014/main" id="{E4F9F79B-A093-478E-96B5-EE02BC93A8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8BE4DFA-54AA-7443-8D7A-C30D1FD72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4526280"/>
            <a:ext cx="7410681" cy="1737360"/>
          </a:xfrm>
        </p:spPr>
        <p:txBody>
          <a:bodyPr>
            <a:normAutofit/>
          </a:bodyPr>
          <a:lstStyle/>
          <a:p>
            <a:r>
              <a:rPr lang="es-ES_tradnl" sz="480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62B6BC-2F18-D54A-9A06-99E098464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984" y="595293"/>
            <a:ext cx="6292333" cy="34639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 sz="2400" dirty="0">
                <a:hlinkClick r:id="rId2"/>
              </a:rPr>
              <a:t>https://totlol.com/what-is-docker-in-devops/</a:t>
            </a:r>
            <a:endParaRPr lang="es-MX" sz="2400" dirty="0">
              <a:cs typeface="Calibri"/>
            </a:endParaRPr>
          </a:p>
          <a:p>
            <a:r>
              <a:rPr lang="es-MX" sz="2400" dirty="0">
                <a:hlinkClick r:id="rId3"/>
              </a:rPr>
              <a:t>https://docs.docker.com/v18.09/get-started/</a:t>
            </a:r>
            <a:endParaRPr lang="es-MX" sz="2400" dirty="0">
              <a:cs typeface="Calibri"/>
            </a:endParaRPr>
          </a:p>
          <a:p>
            <a:r>
              <a:rPr lang="es-MX" sz="2400" dirty="0">
                <a:ea typeface="+mn-lt"/>
                <a:cs typeface="+mn-lt"/>
                <a:hlinkClick r:id="rId4"/>
              </a:rPr>
              <a:t>https://github.com/mccdev19/tallerDocker</a:t>
            </a:r>
            <a:endParaRPr lang="es-MX" sz="2400" dirty="0">
              <a:ea typeface="+mn-lt"/>
              <a:cs typeface="+mn-lt"/>
            </a:endParaRPr>
          </a:p>
          <a:p>
            <a:endParaRPr lang="es-ES_tradnl" sz="1800">
              <a:cs typeface="Calibri" panose="020F0502020204030204"/>
            </a:endParaRPr>
          </a:p>
        </p:txBody>
      </p:sp>
      <p:sp>
        <p:nvSpPr>
          <p:cNvPr id="9" name="Freeform: Shape 9">
            <a:extLst>
              <a:ext uri="{FF2B5EF4-FFF2-40B4-BE49-F238E27FC236}">
                <a16:creationId xmlns:a16="http://schemas.microsoft.com/office/drawing/2014/main" id="{11394CD8-BD30-4B74-86F4-51FDF3383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113" y="0"/>
            <a:ext cx="5699887" cy="4059244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Connector 11">
            <a:extLst>
              <a:ext uri="{FF2B5EF4-FFF2-40B4-BE49-F238E27FC236}">
                <a16:creationId xmlns:a16="http://schemas.microsoft.com/office/drawing/2014/main" id="{D4C22394-EBC2-4FAF-A555-6C02D589E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508760" y="3431556"/>
            <a:ext cx="0" cy="173736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3">
            <a:extLst>
              <a:ext uri="{FF2B5EF4-FFF2-40B4-BE49-F238E27FC236}">
                <a16:creationId xmlns:a16="http://schemas.microsoft.com/office/drawing/2014/main" id="{F7194F93-1F71-4A70-9DF1-28F183771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897" y="5004581"/>
            <a:ext cx="962395" cy="9623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9BBC0C84-DC2A-43AE-9576-0A44295E8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63725" y="4865965"/>
            <a:ext cx="293695" cy="293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511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621" r="1016"/>
          <a:stretch/>
        </p:blipFill>
        <p:spPr>
          <a:xfrm>
            <a:off x="1757143" y="1026736"/>
            <a:ext cx="8678686" cy="4721670"/>
          </a:xfrm>
          <a:prstGeom prst="rect">
            <a:avLst/>
          </a:prstGeo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1226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0E325C-D554-AB4B-A394-338BA21012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13046"/>
            <a:ext cx="8991600" cy="1645920"/>
          </a:xfrm>
        </p:spPr>
        <p:txBody>
          <a:bodyPr>
            <a:normAutofit/>
          </a:bodyPr>
          <a:lstStyle/>
          <a:p>
            <a:r>
              <a:rPr lang="es-ES_tradnl"/>
              <a:t>Introducción a Docker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897E8C-5686-BF45-B370-97F650D06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8463" y="3449378"/>
            <a:ext cx="6801612" cy="123989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_tradnl" dirty="0"/>
              <a:t>Ing. Oscar Omar Sánchez Alvarado</a:t>
            </a:r>
          </a:p>
          <a:p>
            <a:r>
              <a:rPr lang="es-ES_tradnl">
                <a:cs typeface="Calibri"/>
              </a:rPr>
              <a:t>Ing. Glenn Della Rocca Suasnavar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78D905E-0FE6-1B48-B4C8-20AC44E9F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5156" y="4692479"/>
            <a:ext cx="2199000" cy="1878312"/>
          </a:xfrm>
          <a:prstGeom prst="rect">
            <a:avLst/>
          </a:prstGeom>
        </p:spPr>
      </p:pic>
      <p:pic>
        <p:nvPicPr>
          <p:cNvPr id="11" name="Imagen 11">
            <a:extLst>
              <a:ext uri="{FF2B5EF4-FFF2-40B4-BE49-F238E27FC236}">
                <a16:creationId xmlns:a16="http://schemas.microsoft.com/office/drawing/2014/main" id="{627D2C11-5CC1-4B0D-9AEE-181955975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068" y="134650"/>
            <a:ext cx="5608879" cy="106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248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50C0F5-B448-4141-9CD7-10F041DE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s-ES" sz="4000">
                <a:cs typeface="Calibri Light"/>
              </a:rPr>
              <a:t>Contenido</a:t>
            </a:r>
            <a:endParaRPr lang="es-ES" sz="4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BAF64B-D830-4873-BC31-0CC1B2205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700">
                <a:cs typeface="Calibri"/>
              </a:rPr>
              <a:t>¿Qué es Docker?</a:t>
            </a:r>
          </a:p>
          <a:p>
            <a:r>
              <a:rPr lang="es-ES" sz="1700">
                <a:cs typeface="Calibri"/>
              </a:rPr>
              <a:t>Caracteristicas principales </a:t>
            </a:r>
          </a:p>
          <a:p>
            <a:r>
              <a:rPr lang="es-ES" sz="1700">
                <a:cs typeface="Calibri"/>
              </a:rPr>
              <a:t>Arquitectura de Docker</a:t>
            </a:r>
          </a:p>
          <a:p>
            <a:r>
              <a:rPr lang="es-ES" sz="1700">
                <a:cs typeface="Calibri"/>
              </a:rPr>
              <a:t>¿Qué es una imagen?</a:t>
            </a:r>
          </a:p>
          <a:p>
            <a:r>
              <a:rPr lang="es-ES" sz="1700">
                <a:cs typeface="Calibri"/>
              </a:rPr>
              <a:t>Dockerfile</a:t>
            </a:r>
          </a:p>
          <a:p>
            <a:r>
              <a:rPr lang="es-ES" sz="1700">
                <a:cs typeface="Calibri"/>
              </a:rPr>
              <a:t>Volumenes</a:t>
            </a:r>
          </a:p>
          <a:p>
            <a:r>
              <a:rPr lang="es-ES" sz="1700">
                <a:ea typeface="+mn-lt"/>
                <a:cs typeface="+mn-lt"/>
              </a:rPr>
              <a:t>¿Qué es un Contenedor?</a:t>
            </a:r>
            <a:endParaRPr lang="es-ES" sz="1700">
              <a:cs typeface="Calibri"/>
            </a:endParaRPr>
          </a:p>
          <a:p>
            <a:r>
              <a:rPr lang="es-ES" sz="1700">
                <a:ea typeface="+mn-lt"/>
                <a:cs typeface="+mn-lt"/>
              </a:rPr>
              <a:t>Estructura de un contenedor</a:t>
            </a:r>
            <a:endParaRPr lang="es-ES" sz="1700">
              <a:cs typeface="Calibri"/>
            </a:endParaRPr>
          </a:p>
          <a:p>
            <a:r>
              <a:rPr lang="es-ES" sz="1700">
                <a:ea typeface="+mn-lt"/>
                <a:cs typeface="+mn-lt"/>
              </a:rPr>
              <a:t>Máquina virtual VS Docker</a:t>
            </a:r>
          </a:p>
          <a:p>
            <a:endParaRPr lang="es-ES" sz="1700">
              <a:cs typeface="Calibri"/>
            </a:endParaRPr>
          </a:p>
          <a:p>
            <a:endParaRPr lang="es-ES" sz="1700">
              <a:cs typeface="Calibri"/>
            </a:endParaRPr>
          </a:p>
          <a:p>
            <a:endParaRPr lang="es-ES" sz="1700">
              <a:cs typeface="Calibri"/>
            </a:endParaRPr>
          </a:p>
          <a:p>
            <a:endParaRPr lang="es-ES" sz="1700">
              <a:cs typeface="Calibri"/>
            </a:endParaRPr>
          </a:p>
          <a:p>
            <a:endParaRPr lang="es-E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546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BB285B-EC9F-9445-9118-5CF08562A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4400"/>
              <a:t>¿Que es </a:t>
            </a:r>
            <a:r>
              <a:rPr lang="es-ES_tradnl" sz="4400" err="1"/>
              <a:t>Docker</a:t>
            </a:r>
            <a:r>
              <a:rPr lang="es-ES_tradnl" sz="4400"/>
              <a:t>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2DA8DA-3E10-5C42-A731-93FF4B91E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s-MX" sz="2000"/>
              <a:t>Docker es una plataforma para desarrolladores y administradores de sistemas para construir, compartir y correr aplicaciones con contenedores.</a:t>
            </a:r>
          </a:p>
          <a:p>
            <a:endParaRPr lang="es-MX" sz="200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A49772F-01BF-8748-BC9A-F7DBFA617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42" r="1635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0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1FCF9-E3F2-8344-8DDA-9EC1D7E7E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ES_tradnl" sz="4400"/>
              <a:t>Características principales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5AAE21A-21B3-4C49-A937-55140D6033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8822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57709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37469E3-2867-434B-9D53-D7790F3AA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31" b="723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50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96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B2AA7E-2079-224F-89FE-A4F40B031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s-ES_tradnl" sz="2600">
                <a:solidFill>
                  <a:srgbClr val="FFFFFF"/>
                </a:solidFill>
              </a:rPr>
              <a:t>¿Qué es una Imagen?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238E97-87F4-5C47-B533-1A3A642CD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220" y="795018"/>
            <a:ext cx="6940311" cy="3435454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AC4077-915B-1245-86B4-DC5384B10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3952" y="4599296"/>
            <a:ext cx="7956645" cy="17605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_tradnl" dirty="0"/>
              <a:t>Una imagen es un paquete ejecutable que incluye todo lo necesario para ejecutar una aplicación: el código, un tiempo de ejecución, </a:t>
            </a:r>
            <a:r>
              <a:rPr lang="es-ES_tradnl"/>
              <a:t>librerías</a:t>
            </a:r>
            <a:r>
              <a:rPr lang="es-ES_tradnl" dirty="0"/>
              <a:t>, variables de entorno y archivos de configuración.</a:t>
            </a:r>
          </a:p>
        </p:txBody>
      </p:sp>
    </p:spTree>
    <p:extLst>
      <p:ext uri="{BB962C8B-B14F-4D97-AF65-F5344CB8AC3E}">
        <p14:creationId xmlns:p14="http://schemas.microsoft.com/office/powerpoint/2010/main" val="313643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5E7E4-8615-4872-AD95-8CEBE6119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es-ES" sz="4400" err="1"/>
              <a:t>Dockerfile</a:t>
            </a:r>
            <a:endParaRPr lang="es-ES" sz="4400" err="1">
              <a:cs typeface="Calibri Light"/>
            </a:endParaRPr>
          </a:p>
          <a:p>
            <a:endParaRPr lang="es-ES" sz="4400">
              <a:cs typeface="Calibri Light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DE4AE1-26BA-4AD2-B1C1-8763213C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200">
                <a:ea typeface="+mn-lt"/>
                <a:cs typeface="+mn-lt"/>
              </a:rPr>
              <a:t>Docker puede construir imágenes automáticamente leyendo las instrucciones de un </a:t>
            </a:r>
            <a:r>
              <a:rPr lang="es-ES" sz="2200" err="1">
                <a:ea typeface="+mn-lt"/>
                <a:cs typeface="+mn-lt"/>
              </a:rPr>
              <a:t>Dockerfile</a:t>
            </a:r>
            <a:r>
              <a:rPr lang="es-ES" sz="2200">
                <a:ea typeface="+mn-lt"/>
                <a:cs typeface="+mn-lt"/>
              </a:rPr>
              <a:t>. Un </a:t>
            </a:r>
            <a:r>
              <a:rPr lang="es-ES" sz="2200" err="1">
                <a:ea typeface="+mn-lt"/>
                <a:cs typeface="+mn-lt"/>
              </a:rPr>
              <a:t>Dockerfile</a:t>
            </a:r>
            <a:r>
              <a:rPr lang="es-ES" sz="2200" dirty="0">
                <a:ea typeface="+mn-lt"/>
                <a:cs typeface="+mn-lt"/>
              </a:rPr>
              <a:t> es un documento de texto que contiene todos los comandos que un usuario podría llamar en la línea de comandos para ensamblar una imagen.</a:t>
            </a:r>
            <a:endParaRPr lang="es-ES" sz="2200" dirty="0">
              <a:cs typeface="Calibri"/>
            </a:endParaRPr>
          </a:p>
        </p:txBody>
      </p:sp>
      <p:pic>
        <p:nvPicPr>
          <p:cNvPr id="8" name="Imagen 8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AD1B9A8A-F627-42E5-BDCC-25A85601B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202"/>
          <a:stretch/>
        </p:blipFill>
        <p:spPr>
          <a:xfrm>
            <a:off x="6090613" y="640082"/>
            <a:ext cx="546172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356176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14</Slides>
  <Notes>2</Notes>
  <HiddenSlides>0</HiddenSlide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14</vt:i4>
      </vt:variant>
    </vt:vector>
  </HeadingPairs>
  <TitlesOfParts>
    <vt:vector size="16" baseType="lpstr">
      <vt:lpstr>Tema de Office</vt:lpstr>
      <vt:lpstr>Tema de Office</vt:lpstr>
      <vt:lpstr>Presentación de PowerPoint</vt:lpstr>
      <vt:lpstr>Presentación de PowerPoint</vt:lpstr>
      <vt:lpstr>Introducción a Docker</vt:lpstr>
      <vt:lpstr>Contenido</vt:lpstr>
      <vt:lpstr>¿Que es Docker?</vt:lpstr>
      <vt:lpstr>Características principales</vt:lpstr>
      <vt:lpstr>Presentación de PowerPoint</vt:lpstr>
      <vt:lpstr>¿Qué es una Imagen?</vt:lpstr>
      <vt:lpstr>Dockerfile </vt:lpstr>
      <vt:lpstr>Volumenes</vt:lpstr>
      <vt:lpstr>¿Qué es un Contenedor?</vt:lpstr>
      <vt:lpstr>Estructura de un contenedor</vt:lpstr>
      <vt:lpstr>Máquina  virtual  VS  Docker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Docker</dc:title>
  <dc:creator>OSCAR OMAR SÁNCHEZ ALVARADO</dc:creator>
  <cp:revision>253</cp:revision>
  <dcterms:created xsi:type="dcterms:W3CDTF">2019-10-21T20:55:40Z</dcterms:created>
  <dcterms:modified xsi:type="dcterms:W3CDTF">2019-11-04T21:04:05Z</dcterms:modified>
</cp:coreProperties>
</file>